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1" name="Shape 91"/>
        <p:cNvGrpSpPr/>
        <p:nvPr/>
      </p:nvGrpSpPr>
      <p:grpSpPr>
        <a:xfrm>
          <a:off x="0" y="0"/>
          <a:ext cx="0" cy="0"/>
          <a:chOff x="0" y="0"/>
          <a:chExt cx="0" cy="0"/>
        </a:xfrm>
      </p:grpSpPr>
      <p:sp>
        <p:nvSpPr>
          <p:cNvPr id="92" name="Google Shape;92;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3" name="Google Shape;93;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2" name="Shape 102"/>
        <p:cNvGrpSpPr/>
        <p:nvPr/>
      </p:nvGrpSpPr>
      <p:grpSpPr>
        <a:xfrm>
          <a:off x="0" y="0"/>
          <a:ext cx="0" cy="0"/>
          <a:chOff x="0" y="0"/>
          <a:chExt cx="0" cy="0"/>
        </a:xfrm>
      </p:grpSpPr>
      <p:sp>
        <p:nvSpPr>
          <p:cNvPr id="103" name="Google Shape;103;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4" name="Google Shape;104;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3" name="Shape 113"/>
        <p:cNvGrpSpPr/>
        <p:nvPr/>
      </p:nvGrpSpPr>
      <p:grpSpPr>
        <a:xfrm>
          <a:off x="0" y="0"/>
          <a:ext cx="0" cy="0"/>
          <a:chOff x="0" y="0"/>
          <a:chExt cx="0" cy="0"/>
        </a:xfrm>
      </p:grpSpPr>
      <p:sp>
        <p:nvSpPr>
          <p:cNvPr id="114" name="Google Shape;114;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1" name="Shape 11"/>
        <p:cNvGrpSpPr/>
        <p:nvPr/>
      </p:nvGrpSpPr>
      <p:grpSpPr>
        <a:xfrm>
          <a:off x="0" y="0"/>
          <a:ext cx="0" cy="0"/>
          <a:chOff x="0" y="0"/>
          <a:chExt cx="0" cy="0"/>
        </a:xfrm>
      </p:grpSpPr>
      <p:sp>
        <p:nvSpPr>
          <p:cNvPr id="12" name="Google Shape;12;p2"/>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2"/>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4" name="Google Shape;14;p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68" name="Shape 68"/>
        <p:cNvGrpSpPr/>
        <p:nvPr/>
      </p:nvGrpSpPr>
      <p:grpSpPr>
        <a:xfrm>
          <a:off x="0" y="0"/>
          <a:ext cx="0" cy="0"/>
          <a:chOff x="0" y="0"/>
          <a:chExt cx="0" cy="0"/>
        </a:xfrm>
      </p:grpSpPr>
      <p:sp>
        <p:nvSpPr>
          <p:cNvPr id="69" name="Google Shape;69;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17" name="Shape 17"/>
        <p:cNvGrpSpPr/>
        <p:nvPr/>
      </p:nvGrpSpPr>
      <p:grpSpPr>
        <a:xfrm>
          <a:off x="0" y="0"/>
          <a:ext cx="0" cy="0"/>
          <a:chOff x="0" y="0"/>
          <a:chExt cx="0" cy="0"/>
        </a:xfrm>
      </p:grpSpPr>
      <p:sp>
        <p:nvSpPr>
          <p:cNvPr id="18" name="Google Shape;18;p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 name="Google Shape;20;p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23" name="Shape 23"/>
        <p:cNvGrpSpPr/>
        <p:nvPr/>
      </p:nvGrpSpPr>
      <p:grpSpPr>
        <a:xfrm>
          <a:off x="0" y="0"/>
          <a:ext cx="0" cy="0"/>
          <a:chOff x="0" y="0"/>
          <a:chExt cx="0" cy="0"/>
        </a:xfrm>
      </p:grpSpPr>
      <p:sp>
        <p:nvSpPr>
          <p:cNvPr id="24" name="Google Shape;24;p4"/>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4"/>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6" name="Google Shape;26;p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29" name="Shape 29"/>
        <p:cNvGrpSpPr/>
        <p:nvPr/>
      </p:nvGrpSpPr>
      <p:grpSpPr>
        <a:xfrm>
          <a:off x="0" y="0"/>
          <a:ext cx="0" cy="0"/>
          <a:chOff x="0" y="0"/>
          <a:chExt cx="0" cy="0"/>
        </a:xfrm>
      </p:grpSpPr>
      <p:sp>
        <p:nvSpPr>
          <p:cNvPr id="30" name="Google Shape;30;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5"/>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5"/>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36" name="Shape 36"/>
        <p:cNvGrpSpPr/>
        <p:nvPr/>
      </p:nvGrpSpPr>
      <p:grpSpPr>
        <a:xfrm>
          <a:off x="0" y="0"/>
          <a:ext cx="0" cy="0"/>
          <a:chOff x="0" y="0"/>
          <a:chExt cx="0" cy="0"/>
        </a:xfrm>
      </p:grpSpPr>
      <p:sp>
        <p:nvSpPr>
          <p:cNvPr id="37" name="Google Shape;37;p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6"/>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6"/>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45" name="Shape 45"/>
        <p:cNvGrpSpPr/>
        <p:nvPr/>
      </p:nvGrpSpPr>
      <p:grpSpPr>
        <a:xfrm>
          <a:off x="0" y="0"/>
          <a:ext cx="0" cy="0"/>
          <a:chOff x="0" y="0"/>
          <a:chExt cx="0" cy="0"/>
        </a:xfrm>
      </p:grpSpPr>
      <p:sp>
        <p:nvSpPr>
          <p:cNvPr id="46" name="Google Shape;46;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0" name="Shape 50"/>
        <p:cNvGrpSpPr/>
        <p:nvPr/>
      </p:nvGrpSpPr>
      <p:grpSpPr>
        <a:xfrm>
          <a:off x="0" y="0"/>
          <a:ext cx="0" cy="0"/>
          <a:chOff x="0" y="0"/>
          <a:chExt cx="0" cy="0"/>
        </a:xfrm>
      </p:grpSpPr>
      <p:sp>
        <p:nvSpPr>
          <p:cNvPr id="51" name="Google Shape;51;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54" name="Shape 54"/>
        <p:cNvGrpSpPr/>
        <p:nvPr/>
      </p:nvGrpSpPr>
      <p:grpSpPr>
        <a:xfrm>
          <a:off x="0" y="0"/>
          <a:ext cx="0" cy="0"/>
          <a:chOff x="0" y="0"/>
          <a:chExt cx="0" cy="0"/>
        </a:xfrm>
      </p:grpSpPr>
      <p:sp>
        <p:nvSpPr>
          <p:cNvPr id="55" name="Google Shape;55;p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61" name="Shape 61"/>
        <p:cNvGrpSpPr/>
        <p:nvPr/>
      </p:nvGrpSpPr>
      <p:grpSpPr>
        <a:xfrm>
          <a:off x="0" y="0"/>
          <a:ext cx="0" cy="0"/>
          <a:chOff x="0" y="0"/>
          <a:chExt cx="0" cy="0"/>
        </a:xfrm>
      </p:grpSpPr>
      <p:sp>
        <p:nvSpPr>
          <p:cNvPr id="62" name="Google Shape;62;p1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0"/>
          <p:cNvSpPr/>
          <p:nvPr>
            <p:ph idx="2" type="pic"/>
          </p:nvPr>
        </p:nvSpPr>
        <p:spPr>
          <a:xfrm>
            <a:off x="5183188" y="987425"/>
            <a:ext cx="6172200" cy="4873625"/>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4" name="Google Shape;64;p1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Google Shape;84;p13"/>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Clr>
                <a:schemeClr val="dk1"/>
              </a:buClr>
              <a:buSzPts val="6000"/>
              <a:buFont typeface="Calibri"/>
              <a:buNone/>
            </a:pPr>
            <a:r>
              <a:t/>
            </a:r>
            <a:endParaRPr/>
          </a:p>
        </p:txBody>
      </p:sp>
      <p:sp>
        <p:nvSpPr>
          <p:cNvPr id="85" name="Google Shape;85;p13"/>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Clr>
                <a:schemeClr val="dk1"/>
              </a:buClr>
              <a:buSzPts val="2400"/>
              <a:buNone/>
            </a:pPr>
            <a:r>
              <a:t/>
            </a:r>
            <a:endParaRPr/>
          </a:p>
        </p:txBody>
      </p:sp>
      <p:pic>
        <p:nvPicPr>
          <p:cNvPr id="86" name="Google Shape;86;p13"/>
          <p:cNvPicPr preferRelativeResize="0"/>
          <p:nvPr/>
        </p:nvPicPr>
        <p:blipFill rotWithShape="1">
          <a:blip r:embed="rId3">
            <a:alphaModFix/>
          </a:blip>
          <a:srcRect b="0" l="0" r="0" t="0"/>
          <a:stretch/>
        </p:blipFill>
        <p:spPr>
          <a:xfrm>
            <a:off x="1" y="-24492"/>
            <a:ext cx="12498492" cy="6915149"/>
          </a:xfrm>
          <a:prstGeom prst="rect">
            <a:avLst/>
          </a:prstGeom>
          <a:noFill/>
          <a:ln>
            <a:noFill/>
          </a:ln>
        </p:spPr>
      </p:pic>
      <p:sp>
        <p:nvSpPr>
          <p:cNvPr id="87" name="Google Shape;87;p13"/>
          <p:cNvSpPr txBox="1"/>
          <p:nvPr/>
        </p:nvSpPr>
        <p:spPr>
          <a:xfrm>
            <a:off x="406401" y="2684420"/>
            <a:ext cx="6097692" cy="3155736"/>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baseline="30000" i="0" lang="en-US" sz="3733" u="none" cap="none" strike="noStrike">
                <a:solidFill>
                  <a:schemeClr val="lt1"/>
                </a:solidFill>
                <a:latin typeface="Calibri"/>
                <a:ea typeface="Calibri"/>
                <a:cs typeface="Calibri"/>
                <a:sym typeface="Calibri"/>
              </a:rPr>
              <a:t>11 I am the good shepherd. The good shepherd lays down his life for the sheep. 12 He who is a hired hand and not a shepherd, who does not own the sheep, sees the wolf coming and leaves the sheep and flees, and the wolf snatches them and scatters them. 13 He flees because he is a hired hand and cares nothing for the sheep.</a:t>
            </a:r>
            <a:endParaRPr b="1" baseline="30000" sz="3733">
              <a:solidFill>
                <a:schemeClr val="lt1"/>
              </a:solidFill>
              <a:latin typeface="Calibri"/>
              <a:ea typeface="Calibri"/>
              <a:cs typeface="Calibri"/>
              <a:sym typeface="Calibri"/>
            </a:endParaRPr>
          </a:p>
        </p:txBody>
      </p:sp>
      <p:pic>
        <p:nvPicPr>
          <p:cNvPr id="88" name="Google Shape;88;p13"/>
          <p:cNvPicPr preferRelativeResize="0"/>
          <p:nvPr/>
        </p:nvPicPr>
        <p:blipFill rotWithShape="1">
          <a:blip r:embed="rId3">
            <a:alphaModFix/>
          </a:blip>
          <a:srcRect b="0" l="0" r="0" t="0"/>
          <a:stretch/>
        </p:blipFill>
        <p:spPr>
          <a:xfrm>
            <a:off x="-101599" y="-39007"/>
            <a:ext cx="12498492" cy="6915149"/>
          </a:xfrm>
          <a:prstGeom prst="rect">
            <a:avLst/>
          </a:prstGeom>
          <a:noFill/>
          <a:ln>
            <a:noFill/>
          </a:ln>
        </p:spPr>
      </p:pic>
      <p:sp>
        <p:nvSpPr>
          <p:cNvPr id="89" name="Google Shape;89;p13"/>
          <p:cNvSpPr txBox="1"/>
          <p:nvPr/>
        </p:nvSpPr>
        <p:spPr>
          <a:xfrm>
            <a:off x="659554" y="2353465"/>
            <a:ext cx="10872892" cy="3539046"/>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aseline="30000" lang="en-US" sz="3733">
                <a:solidFill>
                  <a:schemeClr val="lt1"/>
                </a:solidFill>
                <a:latin typeface="Calibri"/>
                <a:ea typeface="Calibri"/>
                <a:cs typeface="Calibri"/>
                <a:sym typeface="Calibri"/>
              </a:rPr>
              <a:t>8</a:t>
            </a:r>
            <a:r>
              <a:rPr lang="en-US" sz="3733">
                <a:solidFill>
                  <a:schemeClr val="lt1"/>
                </a:solidFill>
                <a:latin typeface="Calibri"/>
                <a:ea typeface="Calibri"/>
                <a:cs typeface="Calibri"/>
                <a:sym typeface="Calibri"/>
              </a:rPr>
              <a:t> And Stephen, full of grace and power, was doing great wonders and signs among the people. </a:t>
            </a:r>
            <a:r>
              <a:rPr baseline="30000" lang="en-US" sz="3733">
                <a:solidFill>
                  <a:schemeClr val="lt1"/>
                </a:solidFill>
                <a:latin typeface="Calibri"/>
                <a:ea typeface="Calibri"/>
                <a:cs typeface="Calibri"/>
                <a:sym typeface="Calibri"/>
              </a:rPr>
              <a:t>9 </a:t>
            </a:r>
            <a:r>
              <a:rPr lang="en-US" sz="3733">
                <a:solidFill>
                  <a:schemeClr val="lt1"/>
                </a:solidFill>
                <a:latin typeface="Calibri"/>
                <a:ea typeface="Calibri"/>
                <a:cs typeface="Calibri"/>
                <a:sym typeface="Calibri"/>
              </a:rPr>
              <a:t>Then some of those who belonged to the synagogue of the Freedmen (as it was called), and of the Cyrenians, and of the Alexandrians, and of those from Cilicia and Asia, rose up and disputed with Stephen. </a:t>
            </a:r>
            <a:endParaRPr sz="2400">
              <a:solidFill>
                <a:schemeClr val="lt1"/>
              </a:solidFill>
              <a:latin typeface="Calibri"/>
              <a:ea typeface="Calibri"/>
              <a:cs typeface="Calibri"/>
              <a:sym typeface="Calibri"/>
            </a:endParaRPr>
          </a:p>
        </p:txBody>
      </p:sp>
      <p:sp>
        <p:nvSpPr>
          <p:cNvPr id="90" name="Google Shape;90;p13"/>
          <p:cNvSpPr txBox="1"/>
          <p:nvPr/>
        </p:nvSpPr>
        <p:spPr>
          <a:xfrm>
            <a:off x="9448800" y="5301333"/>
            <a:ext cx="2540000" cy="46166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2400">
                <a:solidFill>
                  <a:schemeClr val="lt1"/>
                </a:solidFill>
                <a:latin typeface="Calibri"/>
                <a:ea typeface="Calibri"/>
                <a:cs typeface="Calibri"/>
                <a:sym typeface="Calibri"/>
              </a:rPr>
              <a:t>Acts 6:8-9 ESV</a:t>
            </a:r>
            <a:endParaRPr/>
          </a:p>
        </p:txBody>
      </p:sp>
    </p:spTree>
  </p:cSld>
  <p:clrMapOvr>
    <a:masterClrMapping/>
  </p:clrMapOvr>
  <mc:AlternateContent>
    <mc:Choice Requires="p14">
      <p:transition p14:dur="250">
        <p:fade/>
      </p:transition>
    </mc:Choice>
    <mc:Fallback>
      <p:transition>
        <p:fade/>
      </p:transition>
    </mc:Fallback>
  </mc:AlternateContent>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4" name="Shape 94"/>
        <p:cNvGrpSpPr/>
        <p:nvPr/>
      </p:nvGrpSpPr>
      <p:grpSpPr>
        <a:xfrm>
          <a:off x="0" y="0"/>
          <a:ext cx="0" cy="0"/>
          <a:chOff x="0" y="0"/>
          <a:chExt cx="0" cy="0"/>
        </a:xfrm>
      </p:grpSpPr>
      <p:sp>
        <p:nvSpPr>
          <p:cNvPr id="95" name="Google Shape;95;p14"/>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Clr>
                <a:schemeClr val="dk1"/>
              </a:buClr>
              <a:buSzPts val="6000"/>
              <a:buFont typeface="Calibri"/>
              <a:buNone/>
            </a:pPr>
            <a:r>
              <a:t/>
            </a:r>
            <a:endParaRPr/>
          </a:p>
        </p:txBody>
      </p:sp>
      <p:sp>
        <p:nvSpPr>
          <p:cNvPr id="96" name="Google Shape;96;p14"/>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Clr>
                <a:schemeClr val="dk1"/>
              </a:buClr>
              <a:buSzPts val="2400"/>
              <a:buNone/>
            </a:pPr>
            <a:r>
              <a:t/>
            </a:r>
            <a:endParaRPr/>
          </a:p>
        </p:txBody>
      </p:sp>
      <p:pic>
        <p:nvPicPr>
          <p:cNvPr id="97" name="Google Shape;97;p14"/>
          <p:cNvPicPr preferRelativeResize="0"/>
          <p:nvPr/>
        </p:nvPicPr>
        <p:blipFill rotWithShape="1">
          <a:blip r:embed="rId3">
            <a:alphaModFix/>
          </a:blip>
          <a:srcRect b="0" l="0" r="0" t="0"/>
          <a:stretch/>
        </p:blipFill>
        <p:spPr>
          <a:xfrm>
            <a:off x="1" y="-24492"/>
            <a:ext cx="12498492" cy="6915149"/>
          </a:xfrm>
          <a:prstGeom prst="rect">
            <a:avLst/>
          </a:prstGeom>
          <a:noFill/>
          <a:ln>
            <a:noFill/>
          </a:ln>
        </p:spPr>
      </p:pic>
      <p:sp>
        <p:nvSpPr>
          <p:cNvPr id="98" name="Google Shape;98;p14"/>
          <p:cNvSpPr txBox="1"/>
          <p:nvPr/>
        </p:nvSpPr>
        <p:spPr>
          <a:xfrm>
            <a:off x="406401" y="2684420"/>
            <a:ext cx="6097692" cy="3155736"/>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aseline="30000" lang="en-US" sz="3733">
                <a:solidFill>
                  <a:schemeClr val="lt1"/>
                </a:solidFill>
                <a:latin typeface="Calibri"/>
                <a:ea typeface="Calibri"/>
                <a:cs typeface="Calibri"/>
                <a:sym typeface="Calibri"/>
              </a:rPr>
              <a:t>11 I am the good shepherd. The good shepherd lays down his life for the sheep. 12 He who is a hired hand and not a shepherd, who does not own the sheep, sees the wolf coming and leaves the sheep and flees, and the wolf snatches them and scatters them. 13 He flees because he is a hired hand and cares nothing for the sheep.</a:t>
            </a:r>
            <a:endParaRPr b="1" baseline="30000" sz="3733">
              <a:solidFill>
                <a:schemeClr val="lt1"/>
              </a:solidFill>
              <a:latin typeface="Calibri"/>
              <a:ea typeface="Calibri"/>
              <a:cs typeface="Calibri"/>
              <a:sym typeface="Calibri"/>
            </a:endParaRPr>
          </a:p>
        </p:txBody>
      </p:sp>
      <p:pic>
        <p:nvPicPr>
          <p:cNvPr id="99" name="Google Shape;99;p14"/>
          <p:cNvPicPr preferRelativeResize="0"/>
          <p:nvPr/>
        </p:nvPicPr>
        <p:blipFill rotWithShape="1">
          <a:blip r:embed="rId3">
            <a:alphaModFix/>
          </a:blip>
          <a:srcRect b="0" l="0" r="0" t="0"/>
          <a:stretch/>
        </p:blipFill>
        <p:spPr>
          <a:xfrm>
            <a:off x="-101599" y="-39007"/>
            <a:ext cx="12498492" cy="6915149"/>
          </a:xfrm>
          <a:prstGeom prst="rect">
            <a:avLst/>
          </a:prstGeom>
          <a:noFill/>
          <a:ln>
            <a:noFill/>
          </a:ln>
        </p:spPr>
      </p:pic>
      <p:sp>
        <p:nvSpPr>
          <p:cNvPr id="100" name="Google Shape;100;p14"/>
          <p:cNvSpPr txBox="1"/>
          <p:nvPr/>
        </p:nvSpPr>
        <p:spPr>
          <a:xfrm>
            <a:off x="659554" y="2353465"/>
            <a:ext cx="10872892" cy="2759473"/>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aseline="30000" lang="en-US" sz="3733">
                <a:solidFill>
                  <a:schemeClr val="lt1"/>
                </a:solidFill>
                <a:latin typeface="Calibri"/>
                <a:ea typeface="Calibri"/>
                <a:cs typeface="Calibri"/>
                <a:sym typeface="Calibri"/>
              </a:rPr>
              <a:t>10</a:t>
            </a:r>
            <a:r>
              <a:rPr lang="en-US" sz="3733">
                <a:solidFill>
                  <a:schemeClr val="lt1"/>
                </a:solidFill>
                <a:latin typeface="Calibri"/>
                <a:ea typeface="Calibri"/>
                <a:cs typeface="Calibri"/>
                <a:sym typeface="Calibri"/>
              </a:rPr>
              <a:t> But they could not withstand the wisdom and the Spirit with which he was speaking. </a:t>
            </a:r>
            <a:r>
              <a:rPr baseline="30000" lang="en-US" sz="3733">
                <a:solidFill>
                  <a:schemeClr val="lt1"/>
                </a:solidFill>
                <a:latin typeface="Calibri"/>
                <a:ea typeface="Calibri"/>
                <a:cs typeface="Calibri"/>
                <a:sym typeface="Calibri"/>
              </a:rPr>
              <a:t>11</a:t>
            </a:r>
            <a:r>
              <a:rPr lang="en-US" sz="3733">
                <a:solidFill>
                  <a:schemeClr val="lt1"/>
                </a:solidFill>
                <a:latin typeface="Calibri"/>
                <a:ea typeface="Calibri"/>
                <a:cs typeface="Calibri"/>
                <a:sym typeface="Calibri"/>
              </a:rPr>
              <a:t> Then they secretly instigated men who said, “We have heard him speak blasphemous words against Moses and God.”</a:t>
            </a:r>
            <a:endParaRPr sz="2400">
              <a:solidFill>
                <a:schemeClr val="lt1"/>
              </a:solidFill>
              <a:latin typeface="Calibri"/>
              <a:ea typeface="Calibri"/>
              <a:cs typeface="Calibri"/>
              <a:sym typeface="Calibri"/>
            </a:endParaRPr>
          </a:p>
          <a:p>
            <a:pPr indent="0" lvl="0" marL="0" marR="0" rtl="0" algn="l">
              <a:spcBef>
                <a:spcPts val="0"/>
              </a:spcBef>
              <a:spcAft>
                <a:spcPts val="0"/>
              </a:spcAft>
              <a:buNone/>
            </a:pPr>
            <a:r>
              <a:t/>
            </a:r>
            <a:endParaRPr sz="2400">
              <a:solidFill>
                <a:schemeClr val="lt1"/>
              </a:solidFill>
              <a:latin typeface="Calibri"/>
              <a:ea typeface="Calibri"/>
              <a:cs typeface="Calibri"/>
              <a:sym typeface="Calibri"/>
            </a:endParaRPr>
          </a:p>
        </p:txBody>
      </p:sp>
      <p:sp>
        <p:nvSpPr>
          <p:cNvPr id="101" name="Google Shape;101;p14"/>
          <p:cNvSpPr txBox="1"/>
          <p:nvPr/>
        </p:nvSpPr>
        <p:spPr>
          <a:xfrm>
            <a:off x="9448800" y="4749801"/>
            <a:ext cx="2540000" cy="46166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2400">
                <a:solidFill>
                  <a:schemeClr val="lt1"/>
                </a:solidFill>
                <a:latin typeface="Calibri"/>
                <a:ea typeface="Calibri"/>
                <a:cs typeface="Calibri"/>
                <a:sym typeface="Calibri"/>
              </a:rPr>
              <a:t>Acts 6:10-11 ESV</a:t>
            </a:r>
            <a:endParaRPr/>
          </a:p>
        </p:txBody>
      </p:sp>
    </p:spTree>
  </p:cSld>
  <p:clrMapOvr>
    <a:masterClrMapping/>
  </p:clrMapOvr>
  <mc:AlternateContent>
    <mc:Choice Requires="p14">
      <p:transition p14:dur="250">
        <p:fade/>
      </p:transition>
    </mc:Choice>
    <mc:Fallback>
      <p:transition>
        <p:fade/>
      </p:transition>
    </mc:Fallback>
  </mc:AlternateContent>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5" name="Shape 105"/>
        <p:cNvGrpSpPr/>
        <p:nvPr/>
      </p:nvGrpSpPr>
      <p:grpSpPr>
        <a:xfrm>
          <a:off x="0" y="0"/>
          <a:ext cx="0" cy="0"/>
          <a:chOff x="0" y="0"/>
          <a:chExt cx="0" cy="0"/>
        </a:xfrm>
      </p:grpSpPr>
      <p:sp>
        <p:nvSpPr>
          <p:cNvPr id="106" name="Google Shape;106;p15"/>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Clr>
                <a:schemeClr val="dk1"/>
              </a:buClr>
              <a:buSzPts val="6000"/>
              <a:buFont typeface="Calibri"/>
              <a:buNone/>
            </a:pPr>
            <a:r>
              <a:t/>
            </a:r>
            <a:endParaRPr/>
          </a:p>
        </p:txBody>
      </p:sp>
      <p:sp>
        <p:nvSpPr>
          <p:cNvPr id="107" name="Google Shape;107;p15"/>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Clr>
                <a:schemeClr val="dk1"/>
              </a:buClr>
              <a:buSzPts val="2400"/>
              <a:buNone/>
            </a:pPr>
            <a:r>
              <a:t/>
            </a:r>
            <a:endParaRPr/>
          </a:p>
        </p:txBody>
      </p:sp>
      <p:pic>
        <p:nvPicPr>
          <p:cNvPr id="108" name="Google Shape;108;p15"/>
          <p:cNvPicPr preferRelativeResize="0"/>
          <p:nvPr/>
        </p:nvPicPr>
        <p:blipFill rotWithShape="1">
          <a:blip r:embed="rId3">
            <a:alphaModFix/>
          </a:blip>
          <a:srcRect b="0" l="0" r="0" t="0"/>
          <a:stretch/>
        </p:blipFill>
        <p:spPr>
          <a:xfrm>
            <a:off x="1" y="-24492"/>
            <a:ext cx="12498492" cy="6915149"/>
          </a:xfrm>
          <a:prstGeom prst="rect">
            <a:avLst/>
          </a:prstGeom>
          <a:noFill/>
          <a:ln>
            <a:noFill/>
          </a:ln>
        </p:spPr>
      </p:pic>
      <p:sp>
        <p:nvSpPr>
          <p:cNvPr id="109" name="Google Shape;109;p15"/>
          <p:cNvSpPr txBox="1"/>
          <p:nvPr/>
        </p:nvSpPr>
        <p:spPr>
          <a:xfrm>
            <a:off x="406401" y="2684420"/>
            <a:ext cx="6097692" cy="3155736"/>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aseline="30000" lang="en-US" sz="3733">
                <a:solidFill>
                  <a:schemeClr val="lt1"/>
                </a:solidFill>
                <a:latin typeface="Calibri"/>
                <a:ea typeface="Calibri"/>
                <a:cs typeface="Calibri"/>
                <a:sym typeface="Calibri"/>
              </a:rPr>
              <a:t>11 I am the good shepherd. The good shepherd lays down his life for the sheep. 12 He who is a hired hand and not a shepherd, who does not own the sheep, sees the wolf coming and leaves the sheep and flees, and the wolf snatches them and scatters them. 13 He flees because he is a hired hand and cares nothing for the sheep.</a:t>
            </a:r>
            <a:endParaRPr b="1" baseline="30000" sz="3733">
              <a:solidFill>
                <a:schemeClr val="lt1"/>
              </a:solidFill>
              <a:latin typeface="Calibri"/>
              <a:ea typeface="Calibri"/>
              <a:cs typeface="Calibri"/>
              <a:sym typeface="Calibri"/>
            </a:endParaRPr>
          </a:p>
        </p:txBody>
      </p:sp>
      <p:pic>
        <p:nvPicPr>
          <p:cNvPr id="110" name="Google Shape;110;p15"/>
          <p:cNvPicPr preferRelativeResize="0"/>
          <p:nvPr/>
        </p:nvPicPr>
        <p:blipFill rotWithShape="1">
          <a:blip r:embed="rId3">
            <a:alphaModFix/>
          </a:blip>
          <a:srcRect b="0" l="0" r="0" t="0"/>
          <a:stretch/>
        </p:blipFill>
        <p:spPr>
          <a:xfrm>
            <a:off x="-101599" y="-39007"/>
            <a:ext cx="12498492" cy="6915149"/>
          </a:xfrm>
          <a:prstGeom prst="rect">
            <a:avLst/>
          </a:prstGeom>
          <a:noFill/>
          <a:ln>
            <a:noFill/>
          </a:ln>
        </p:spPr>
      </p:pic>
      <p:sp>
        <p:nvSpPr>
          <p:cNvPr id="111" name="Google Shape;111;p15"/>
          <p:cNvSpPr txBox="1"/>
          <p:nvPr/>
        </p:nvSpPr>
        <p:spPr>
          <a:xfrm>
            <a:off x="659553" y="2353466"/>
            <a:ext cx="10922848" cy="3333926"/>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aseline="30000" lang="en-US" sz="3733">
                <a:solidFill>
                  <a:schemeClr val="lt1"/>
                </a:solidFill>
                <a:latin typeface="Calibri"/>
                <a:ea typeface="Calibri"/>
                <a:cs typeface="Calibri"/>
                <a:sym typeface="Calibri"/>
              </a:rPr>
              <a:t>12</a:t>
            </a:r>
            <a:r>
              <a:rPr lang="en-US" sz="3733">
                <a:solidFill>
                  <a:schemeClr val="lt1"/>
                </a:solidFill>
                <a:latin typeface="Calibri"/>
                <a:ea typeface="Calibri"/>
                <a:cs typeface="Calibri"/>
                <a:sym typeface="Calibri"/>
              </a:rPr>
              <a:t> And they stirred up the people and the elders and the scribes, and they came upon him and seized him and brought him before the council, </a:t>
            </a:r>
            <a:r>
              <a:rPr baseline="30000" lang="en-US" sz="3733">
                <a:solidFill>
                  <a:schemeClr val="lt1"/>
                </a:solidFill>
                <a:latin typeface="Calibri"/>
                <a:ea typeface="Calibri"/>
                <a:cs typeface="Calibri"/>
                <a:sym typeface="Calibri"/>
              </a:rPr>
              <a:t>13</a:t>
            </a:r>
            <a:r>
              <a:rPr lang="en-US" sz="3733">
                <a:solidFill>
                  <a:schemeClr val="lt1"/>
                </a:solidFill>
                <a:latin typeface="Calibri"/>
                <a:ea typeface="Calibri"/>
                <a:cs typeface="Calibri"/>
                <a:sym typeface="Calibri"/>
              </a:rPr>
              <a:t> and they set up false witnesses who said, “This man never ceases to speak words against this holy place and the law,</a:t>
            </a:r>
            <a:endParaRPr sz="2400">
              <a:solidFill>
                <a:schemeClr val="lt1"/>
              </a:solidFill>
              <a:latin typeface="Calibri"/>
              <a:ea typeface="Calibri"/>
              <a:cs typeface="Calibri"/>
              <a:sym typeface="Calibri"/>
            </a:endParaRPr>
          </a:p>
          <a:p>
            <a:pPr indent="0" lvl="0" marL="0" marR="0" rtl="0" algn="l">
              <a:spcBef>
                <a:spcPts val="0"/>
              </a:spcBef>
              <a:spcAft>
                <a:spcPts val="0"/>
              </a:spcAft>
              <a:buNone/>
            </a:pPr>
            <a:r>
              <a:t/>
            </a:r>
            <a:endParaRPr sz="2400">
              <a:solidFill>
                <a:schemeClr val="lt1"/>
              </a:solidFill>
              <a:latin typeface="Calibri"/>
              <a:ea typeface="Calibri"/>
              <a:cs typeface="Calibri"/>
              <a:sym typeface="Calibri"/>
            </a:endParaRPr>
          </a:p>
        </p:txBody>
      </p:sp>
      <p:sp>
        <p:nvSpPr>
          <p:cNvPr id="112" name="Google Shape;112;p15"/>
          <p:cNvSpPr txBox="1"/>
          <p:nvPr/>
        </p:nvSpPr>
        <p:spPr>
          <a:xfrm>
            <a:off x="9448800" y="5373913"/>
            <a:ext cx="2540000" cy="46166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2400">
                <a:solidFill>
                  <a:schemeClr val="lt1"/>
                </a:solidFill>
                <a:latin typeface="Calibri"/>
                <a:ea typeface="Calibri"/>
                <a:cs typeface="Calibri"/>
                <a:sym typeface="Calibri"/>
              </a:rPr>
              <a:t>Acts 6:12-13 ESV</a:t>
            </a:r>
            <a:endParaRPr/>
          </a:p>
        </p:txBody>
      </p:sp>
    </p:spTree>
  </p:cSld>
  <p:clrMapOvr>
    <a:masterClrMapping/>
  </p:clrMapOvr>
  <mc:AlternateContent>
    <mc:Choice Requires="p14">
      <p:transition p14:dur="250">
        <p:fade/>
      </p:transition>
    </mc:Choice>
    <mc:Fallback>
      <p:transition>
        <p:fade/>
      </p:transition>
    </mc:Fallback>
  </mc:AlternateContent>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6" name="Shape 116"/>
        <p:cNvGrpSpPr/>
        <p:nvPr/>
      </p:nvGrpSpPr>
      <p:grpSpPr>
        <a:xfrm>
          <a:off x="0" y="0"/>
          <a:ext cx="0" cy="0"/>
          <a:chOff x="0" y="0"/>
          <a:chExt cx="0" cy="0"/>
        </a:xfrm>
      </p:grpSpPr>
      <p:sp>
        <p:nvSpPr>
          <p:cNvPr id="117" name="Google Shape;117;p16"/>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Clr>
                <a:schemeClr val="dk1"/>
              </a:buClr>
              <a:buSzPts val="6000"/>
              <a:buFont typeface="Calibri"/>
              <a:buNone/>
            </a:pPr>
            <a:r>
              <a:t/>
            </a:r>
            <a:endParaRPr/>
          </a:p>
        </p:txBody>
      </p:sp>
      <p:sp>
        <p:nvSpPr>
          <p:cNvPr id="118" name="Google Shape;118;p16"/>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Clr>
                <a:schemeClr val="dk1"/>
              </a:buClr>
              <a:buSzPts val="2400"/>
              <a:buNone/>
            </a:pPr>
            <a:r>
              <a:t/>
            </a:r>
            <a:endParaRPr/>
          </a:p>
        </p:txBody>
      </p:sp>
      <p:pic>
        <p:nvPicPr>
          <p:cNvPr id="119" name="Google Shape;119;p16"/>
          <p:cNvPicPr preferRelativeResize="0"/>
          <p:nvPr/>
        </p:nvPicPr>
        <p:blipFill rotWithShape="1">
          <a:blip r:embed="rId3">
            <a:alphaModFix/>
          </a:blip>
          <a:srcRect b="0" l="0" r="0" t="0"/>
          <a:stretch/>
        </p:blipFill>
        <p:spPr>
          <a:xfrm>
            <a:off x="1" y="-24492"/>
            <a:ext cx="12498492" cy="6915149"/>
          </a:xfrm>
          <a:prstGeom prst="rect">
            <a:avLst/>
          </a:prstGeom>
          <a:noFill/>
          <a:ln>
            <a:noFill/>
          </a:ln>
        </p:spPr>
      </p:pic>
      <p:sp>
        <p:nvSpPr>
          <p:cNvPr id="120" name="Google Shape;120;p16"/>
          <p:cNvSpPr txBox="1"/>
          <p:nvPr/>
        </p:nvSpPr>
        <p:spPr>
          <a:xfrm>
            <a:off x="406401" y="2684420"/>
            <a:ext cx="6097692" cy="3155736"/>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aseline="30000" lang="en-US" sz="3733">
                <a:solidFill>
                  <a:schemeClr val="lt1"/>
                </a:solidFill>
                <a:latin typeface="Calibri"/>
                <a:ea typeface="Calibri"/>
                <a:cs typeface="Calibri"/>
                <a:sym typeface="Calibri"/>
              </a:rPr>
              <a:t>11 I am the good shepherd. The good shepherd lays down his life for the sheep. 12 He who is a hired hand and not a shepherd, who does not own the sheep, sees the wolf coming and leaves the sheep and flees, and the wolf snatches them and scatters them. 13 He flees because he is a hired hand and cares nothing for the sheep.</a:t>
            </a:r>
            <a:endParaRPr b="1" baseline="30000" sz="3733">
              <a:solidFill>
                <a:schemeClr val="lt1"/>
              </a:solidFill>
              <a:latin typeface="Calibri"/>
              <a:ea typeface="Calibri"/>
              <a:cs typeface="Calibri"/>
              <a:sym typeface="Calibri"/>
            </a:endParaRPr>
          </a:p>
        </p:txBody>
      </p:sp>
      <p:pic>
        <p:nvPicPr>
          <p:cNvPr id="121" name="Google Shape;121;p16"/>
          <p:cNvPicPr preferRelativeResize="0"/>
          <p:nvPr/>
        </p:nvPicPr>
        <p:blipFill rotWithShape="1">
          <a:blip r:embed="rId3">
            <a:alphaModFix/>
          </a:blip>
          <a:srcRect b="0" l="0" r="0" t="0"/>
          <a:stretch/>
        </p:blipFill>
        <p:spPr>
          <a:xfrm>
            <a:off x="-101599" y="-39007"/>
            <a:ext cx="12498492" cy="6915149"/>
          </a:xfrm>
          <a:prstGeom prst="rect">
            <a:avLst/>
          </a:prstGeom>
          <a:noFill/>
          <a:ln>
            <a:noFill/>
          </a:ln>
        </p:spPr>
      </p:pic>
      <p:sp>
        <p:nvSpPr>
          <p:cNvPr id="122" name="Google Shape;122;p16"/>
          <p:cNvSpPr txBox="1"/>
          <p:nvPr/>
        </p:nvSpPr>
        <p:spPr>
          <a:xfrm>
            <a:off x="659554" y="2353466"/>
            <a:ext cx="10872892" cy="2964594"/>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aseline="30000" lang="en-US" sz="3733">
                <a:solidFill>
                  <a:schemeClr val="lt1"/>
                </a:solidFill>
                <a:latin typeface="Calibri"/>
                <a:ea typeface="Calibri"/>
                <a:cs typeface="Calibri"/>
                <a:sym typeface="Calibri"/>
              </a:rPr>
              <a:t>14</a:t>
            </a:r>
            <a:r>
              <a:rPr lang="en-US" sz="3733">
                <a:solidFill>
                  <a:schemeClr val="lt1"/>
                </a:solidFill>
                <a:latin typeface="Calibri"/>
                <a:ea typeface="Calibri"/>
                <a:cs typeface="Calibri"/>
                <a:sym typeface="Calibri"/>
              </a:rPr>
              <a:t> for we have heard him say that this Jesus of Nazareth will destroy this place and will change the customs that Moses delivered to us.” </a:t>
            </a:r>
            <a:r>
              <a:rPr baseline="30000" lang="en-US" sz="3733">
                <a:solidFill>
                  <a:schemeClr val="lt1"/>
                </a:solidFill>
                <a:latin typeface="Calibri"/>
                <a:ea typeface="Calibri"/>
                <a:cs typeface="Calibri"/>
                <a:sym typeface="Calibri"/>
              </a:rPr>
              <a:t>15</a:t>
            </a:r>
            <a:r>
              <a:rPr lang="en-US" sz="3733">
                <a:solidFill>
                  <a:schemeClr val="lt1"/>
                </a:solidFill>
                <a:latin typeface="Calibri"/>
                <a:ea typeface="Calibri"/>
                <a:cs typeface="Calibri"/>
                <a:sym typeface="Calibri"/>
              </a:rPr>
              <a:t> And gazing at him, all who sat in the council saw that his face was like the face of an angel.</a:t>
            </a:r>
            <a:endParaRPr sz="2400">
              <a:solidFill>
                <a:schemeClr val="lt1"/>
              </a:solidFill>
              <a:latin typeface="Calibri"/>
              <a:ea typeface="Calibri"/>
              <a:cs typeface="Calibri"/>
              <a:sym typeface="Calibri"/>
            </a:endParaRPr>
          </a:p>
        </p:txBody>
      </p:sp>
      <p:sp>
        <p:nvSpPr>
          <p:cNvPr id="123" name="Google Shape;123;p16"/>
          <p:cNvSpPr txBox="1"/>
          <p:nvPr/>
        </p:nvSpPr>
        <p:spPr>
          <a:xfrm>
            <a:off x="9448800" y="4778829"/>
            <a:ext cx="2540000" cy="46166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2400">
                <a:solidFill>
                  <a:schemeClr val="lt1"/>
                </a:solidFill>
                <a:latin typeface="Calibri"/>
                <a:ea typeface="Calibri"/>
                <a:cs typeface="Calibri"/>
                <a:sym typeface="Calibri"/>
              </a:rPr>
              <a:t>Acts 6:14-15 ESV</a:t>
            </a:r>
            <a:endParaRPr/>
          </a:p>
        </p:txBody>
      </p:sp>
    </p:spTree>
  </p:cSld>
  <p:clrMapOvr>
    <a:masterClrMapping/>
  </p:clrMapOvr>
  <mc:AlternateContent>
    <mc:Choice Requires="p14">
      <p:transition p14:dur="250">
        <p:fade/>
      </p:transition>
    </mc:Choice>
    <mc:Fallback>
      <p:transition>
        <p:fade/>
      </p:transition>
    </mc:Fallback>
  </mc:AlternateContent>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